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handoutMasterIdLst>
    <p:handoutMasterId r:id="rId75"/>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5" r:id="rId26"/>
    <p:sldId id="466" r:id="rId27"/>
    <p:sldId id="467" r:id="rId28"/>
    <p:sldId id="468" r:id="rId29"/>
    <p:sldId id="418" r:id="rId30"/>
    <p:sldId id="419" r:id="rId31"/>
    <p:sldId id="420" r:id="rId32"/>
    <p:sldId id="451" r:id="rId33"/>
    <p:sldId id="421" r:id="rId34"/>
    <p:sldId id="422" r:id="rId35"/>
    <p:sldId id="423" r:id="rId36"/>
    <p:sldId id="425" r:id="rId37"/>
    <p:sldId id="424" r:id="rId38"/>
    <p:sldId id="427" r:id="rId39"/>
    <p:sldId id="426" r:id="rId40"/>
    <p:sldId id="428" r:id="rId41"/>
    <p:sldId id="429" r:id="rId42"/>
    <p:sldId id="430" r:id="rId43"/>
    <p:sldId id="461" r:id="rId44"/>
    <p:sldId id="462" r:id="rId45"/>
    <p:sldId id="463" r:id="rId46"/>
    <p:sldId id="431" r:id="rId47"/>
    <p:sldId id="432" r:id="rId48"/>
    <p:sldId id="433" r:id="rId49"/>
    <p:sldId id="434" r:id="rId50"/>
    <p:sldId id="435" r:id="rId51"/>
    <p:sldId id="454" r:id="rId52"/>
    <p:sldId id="458" r:id="rId53"/>
    <p:sldId id="455" r:id="rId54"/>
    <p:sldId id="456" r:id="rId55"/>
    <p:sldId id="457" r:id="rId56"/>
    <p:sldId id="436" r:id="rId57"/>
    <p:sldId id="437" r:id="rId58"/>
    <p:sldId id="452" r:id="rId59"/>
    <p:sldId id="438" r:id="rId60"/>
    <p:sldId id="439" r:id="rId61"/>
    <p:sldId id="440" r:id="rId62"/>
    <p:sldId id="441" r:id="rId63"/>
    <p:sldId id="442" r:id="rId64"/>
    <p:sldId id="443" r:id="rId65"/>
    <p:sldId id="444" r:id="rId66"/>
    <p:sldId id="446" r:id="rId67"/>
    <p:sldId id="445" r:id="rId68"/>
    <p:sldId id="448" r:id="rId69"/>
    <p:sldId id="447" r:id="rId70"/>
    <p:sldId id="310" r:id="rId71"/>
    <p:sldId id="265" r:id="rId72"/>
    <p:sldId id="339" r:id="rId73"/>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63" autoAdjust="0"/>
    <p:restoredTop sz="94690" autoAdjust="0"/>
  </p:normalViewPr>
  <p:slideViewPr>
    <p:cSldViewPr snapToGrid="0" showGuides="1">
      <p:cViewPr varScale="1">
        <p:scale>
          <a:sx n="151" d="100"/>
          <a:sy n="151" d="100"/>
        </p:scale>
        <p:origin x="1266" y="109"/>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72</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70</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71</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5" Type="http://schemas.openxmlformats.org/officeDocument/2006/relationships/image" Target="../media/image104.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 Id="rId4"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 Id="rId5" Type="http://schemas.openxmlformats.org/officeDocument/2006/relationships/image" Target="../media/image133.png"/><Relationship Id="rId4" Type="http://schemas.openxmlformats.org/officeDocument/2006/relationships/image" Target="../media/image142.png"/></Relationships>
</file>

<file path=ppt/slides/_rels/slide6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51.png"/><Relationship Id="rId2" Type="http://schemas.openxmlformats.org/officeDocument/2006/relationships/image" Target="../media/image147.png"/><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8.xml"/><Relationship Id="rId4" Type="http://schemas.openxmlformats.org/officeDocument/2006/relationships/image" Target="../media/image154.png"/></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8.xml"/><Relationship Id="rId5" Type="http://schemas.openxmlformats.org/officeDocument/2006/relationships/image" Target="../media/image158.png"/><Relationship Id="rId4" Type="http://schemas.openxmlformats.org/officeDocument/2006/relationships/image" Target="../media/image1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1.png"/><Relationship Id="rId4" Type="http://schemas.openxmlformats.org/officeDocument/2006/relationships/image" Target="../media/image160.jpe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SAP Sailing Analytics will look for existing similar competitors in order to prevent unnecessary duplication of records</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Select the existing competitor in the right table to use it instead of importing a duplicate </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Positon 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Race Manager App  Leaderboards tab</a:t>
            </a:r>
          </a:p>
          <a:p>
            <a:r>
              <a:rPr lang="en-US" dirty="0">
                <a:sym typeface="Wingdings" panose="05000000000000000000" pitchFamily="2" charset="2"/>
              </a:rPr>
              <a:t>Click “Add Configuration” and enter Identifier</a:t>
            </a:r>
          </a:p>
          <a:p>
            <a:r>
              <a:rPr lang="en-US" dirty="0">
                <a:sym typeface="Wingdings" panose="05000000000000000000" pitchFamily="2" charset="2"/>
              </a:rPr>
              <a:t>Click “Create”</a:t>
            </a:r>
          </a:p>
          <a:p>
            <a:r>
              <a:rPr lang="en-US" dirty="0">
                <a:sym typeface="Wingdings" panose="05000000000000000000" pitchFamily="2" charset="2"/>
              </a:rPr>
              <a:t>Click “QR-Sync”</a:t>
            </a:r>
          </a:p>
          <a:p>
            <a:r>
              <a:rPr lang="en-US" dirty="0">
                <a:sym typeface="Wingdings" panose="05000000000000000000" pitchFamily="2" charset="2"/>
              </a:rPr>
              <a:t>Scan QR-Code with phone</a:t>
            </a:r>
          </a:p>
          <a:p>
            <a:r>
              <a:rPr lang="en-US" dirty="0">
                <a:sym typeface="Wingdings" panose="05000000000000000000" pitchFamily="2" charset="2"/>
              </a:rPr>
              <a:t>Select “Open browser”</a:t>
            </a:r>
          </a:p>
          <a:p>
            <a:pPr lvl="1"/>
            <a:r>
              <a:rPr lang="en-US" dirty="0">
                <a:sym typeface="Wingdings" panose="05000000000000000000" pitchFamily="2" charset="2"/>
              </a:rPr>
              <a:t>App download starts</a:t>
            </a:r>
          </a:p>
          <a:p>
            <a:pPr lvl="1"/>
            <a:r>
              <a:rPr lang="en-US" dirty="0">
                <a:sym typeface="Wingdings" panose="05000000000000000000" pitchFamily="2" charset="2"/>
              </a:rPr>
              <a:t>Make sure your device allows</a:t>
            </a:r>
            <a:br>
              <a:rPr lang="en-US" dirty="0">
                <a:sym typeface="Wingdings" panose="05000000000000000000" pitchFamily="2" charset="2"/>
              </a:rPr>
            </a:br>
            <a:r>
              <a:rPr lang="en-US" dirty="0">
                <a:sym typeface="Wingdings" panose="05000000000000000000" pitchFamily="2" charset="2"/>
              </a:rPr>
              <a:t>apps from unknown sources</a:t>
            </a:r>
            <a:br>
              <a:rPr lang="en-US" dirty="0">
                <a:sym typeface="Wingdings" panose="05000000000000000000" pitchFamily="2" charset="2"/>
              </a:rPr>
            </a:br>
            <a:r>
              <a:rPr lang="en-US" dirty="0">
                <a:sym typeface="Wingdings" panose="05000000000000000000" pitchFamily="2" charset="2"/>
              </a:rPr>
              <a:t>to be installed</a:t>
            </a:r>
          </a:p>
          <a:p>
            <a:pPr lvl="1"/>
            <a:r>
              <a:rPr lang="en-US" dirty="0">
                <a:sym typeface="Wingdings" panose="05000000000000000000" pitchFamily="2" charset="2"/>
              </a:rPr>
              <a:t>Install app by tapping on</a:t>
            </a:r>
            <a:br>
              <a:rPr lang="en-US" dirty="0">
                <a:sym typeface="Wingdings" panose="05000000000000000000" pitchFamily="2" charset="2"/>
              </a:rPr>
            </a:br>
            <a:r>
              <a:rPr lang="en-US" dirty="0">
                <a:sym typeface="Wingdings" panose="05000000000000000000" pitchFamily="2" charset="2"/>
              </a:rPr>
              <a:t>“download finished” message</a:t>
            </a: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116445"/>
            <a:ext cx="4499024" cy="841705"/>
          </a:xfrm>
          <a:prstGeom prst="rect">
            <a:avLst/>
          </a:prstGeom>
        </p:spPr>
      </p:pic>
      <p:sp>
        <p:nvSpPr>
          <p:cNvPr id="24" name="Oval 23"/>
          <p:cNvSpPr/>
          <p:nvPr/>
        </p:nvSpPr>
        <p:spPr bwMode="gray">
          <a:xfrm>
            <a:off x="5714354" y="4525363"/>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3</TotalTime>
  <Words>2747</Words>
  <Application>Microsoft Office PowerPoint</Application>
  <PresentationFormat>On-screen Show (4:3)</PresentationFormat>
  <Paragraphs>598</Paragraphs>
  <Slides>72</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Configure Source for Competitor Import</vt:lpstr>
      <vt:lpstr>Importing Competitors (1)</vt:lpstr>
      <vt:lpstr>Importing Competitors (2)</vt:lpstr>
      <vt:lpstr>Matching import candidates with existing competitors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612</cp:revision>
  <dcterms:created xsi:type="dcterms:W3CDTF">2013-03-18T12:38:06Z</dcterms:created>
  <dcterms:modified xsi:type="dcterms:W3CDTF">2017-03-24T17:13:18Z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